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Helvetica World" panose="020B0604020202020204" charset="-128"/>
      <p:regular r:id="rId35"/>
    </p:embeddedFont>
    <p:embeddedFont>
      <p:font typeface="Georgia Pro Condensed" panose="020B0604020202020204" charset="0"/>
      <p:regular r:id="rId36"/>
    </p:embeddedFont>
    <p:embeddedFont>
      <p:font typeface="Open Sans" panose="020B0606030504020204" pitchFamily="34" charset="0"/>
      <p:regular r:id="rId37"/>
    </p:embeddedFont>
    <p:embeddedFont>
      <p:font typeface="Open Sans Bold" panose="020B0806030504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1BD23-D27E-4E65-BFA2-09A081BE5867}" v="8" dt="2026-01-14T22:23:59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22" autoAdjust="0"/>
  </p:normalViewPr>
  <p:slideViewPr>
    <p:cSldViewPr>
      <p:cViewPr varScale="1">
        <p:scale>
          <a:sx n="70" d="100"/>
          <a:sy n="70" d="100"/>
        </p:scale>
        <p:origin x="7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MARIA IMPROTA" userId="e224723f-0c8e-4b36-99da-7c7ffdf3b675" providerId="ADAL" clId="{F5D56DB5-9CB6-4BCB-9FC0-4EBD26FB451C}"/>
    <pc:docChg chg="undo custSel addSld delSld modSld">
      <pc:chgData name="ANTONIO MARIA IMPROTA" userId="e224723f-0c8e-4b36-99da-7c7ffdf3b675" providerId="ADAL" clId="{F5D56DB5-9CB6-4BCB-9FC0-4EBD26FB451C}" dt="2026-01-14T22:29:46.313" v="1483" actId="20577"/>
      <pc:docMkLst>
        <pc:docMk/>
      </pc:docMkLst>
      <pc:sldChg chg="modSp mod">
        <pc:chgData name="ANTONIO MARIA IMPROTA" userId="e224723f-0c8e-4b36-99da-7c7ffdf3b675" providerId="ADAL" clId="{F5D56DB5-9CB6-4BCB-9FC0-4EBD26FB451C}" dt="2026-01-08T00:38:08.974" v="3" actId="115"/>
        <pc:sldMkLst>
          <pc:docMk/>
          <pc:sldMk cId="0" sldId="258"/>
        </pc:sldMkLst>
        <pc:spChg chg="mod">
          <ac:chgData name="ANTONIO MARIA IMPROTA" userId="e224723f-0c8e-4b36-99da-7c7ffdf3b675" providerId="ADAL" clId="{F5D56DB5-9CB6-4BCB-9FC0-4EBD26FB451C}" dt="2026-01-08T00:38:08.974" v="3" actId="115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8:22.077" v="5" actId="1076"/>
        <pc:sldMkLst>
          <pc:docMk/>
          <pc:sldMk cId="0" sldId="259"/>
        </pc:sldMkLst>
        <pc:spChg chg="mod">
          <ac:chgData name="ANTONIO MARIA IMPROTA" userId="e224723f-0c8e-4b36-99da-7c7ffdf3b675" providerId="ADAL" clId="{F5D56DB5-9CB6-4BCB-9FC0-4EBD26FB451C}" dt="2026-01-08T00:38:22.077" v="5" actId="1076"/>
          <ac:spMkLst>
            <pc:docMk/>
            <pc:sldMk cId="0" sldId="259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8:32.951" v="7" actId="1076"/>
        <pc:sldMkLst>
          <pc:docMk/>
          <pc:sldMk cId="0" sldId="260"/>
        </pc:sldMkLst>
        <pc:spChg chg="mod">
          <ac:chgData name="ANTONIO MARIA IMPROTA" userId="e224723f-0c8e-4b36-99da-7c7ffdf3b675" providerId="ADAL" clId="{F5D56DB5-9CB6-4BCB-9FC0-4EBD26FB451C}" dt="2026-01-08T00:38:32.951" v="7" actId="1076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25:05.891" v="37" actId="20577"/>
        <pc:sldMkLst>
          <pc:docMk/>
          <pc:sldMk cId="0" sldId="261"/>
        </pc:sldMkLst>
        <pc:spChg chg="mod">
          <ac:chgData name="ANTONIO MARIA IMPROTA" userId="e224723f-0c8e-4b36-99da-7c7ffdf3b675" providerId="ADAL" clId="{F5D56DB5-9CB6-4BCB-9FC0-4EBD26FB451C}" dt="2026-01-13T11:25:05.891" v="37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27:08.134" v="92" actId="255"/>
        <pc:sldMkLst>
          <pc:docMk/>
          <pc:sldMk cId="0" sldId="262"/>
        </pc:sldMkLst>
        <pc:spChg chg="mod">
          <ac:chgData name="ANTONIO MARIA IMPROTA" userId="e224723f-0c8e-4b36-99da-7c7ffdf3b675" providerId="ADAL" clId="{F5D56DB5-9CB6-4BCB-9FC0-4EBD26FB451C}" dt="2026-01-08T00:38:43.288" v="9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27:08.134" v="92" actId="255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4T22:26:44.524" v="1411" actId="20577"/>
        <pc:sldMkLst>
          <pc:docMk/>
          <pc:sldMk cId="0" sldId="263"/>
        </pc:sldMkLst>
        <pc:spChg chg="mod">
          <ac:chgData name="ANTONIO MARIA IMPROTA" userId="e224723f-0c8e-4b36-99da-7c7ffdf3b675" providerId="ADAL" clId="{F5D56DB5-9CB6-4BCB-9FC0-4EBD26FB451C}" dt="2026-01-14T22:26:44.524" v="1411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0:35.891" v="118" actId="14100"/>
        <pc:sldMkLst>
          <pc:docMk/>
          <pc:sldMk cId="0" sldId="264"/>
        </pc:sldMkLst>
        <pc:spChg chg="mod">
          <ac:chgData name="ANTONIO MARIA IMPROTA" userId="e224723f-0c8e-4b36-99da-7c7ffdf3b675" providerId="ADAL" clId="{F5D56DB5-9CB6-4BCB-9FC0-4EBD26FB451C}" dt="2026-01-13T11:30:35.891" v="118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38:48.911" v="11" actId="14100"/>
          <ac:spMkLst>
            <pc:docMk/>
            <pc:sldMk cId="0" sldId="264"/>
            <ac:spMk id="3" creationId="{00000000-0000-0000-0000-000000000000}"/>
          </ac:spMkLst>
        </pc:spChg>
      </pc:sldChg>
      <pc:sldChg chg="delSp modSp mod">
        <pc:chgData name="ANTONIO MARIA IMPROTA" userId="e224723f-0c8e-4b36-99da-7c7ffdf3b675" providerId="ADAL" clId="{F5D56DB5-9CB6-4BCB-9FC0-4EBD26FB451C}" dt="2026-01-14T22:29:46.313" v="1483" actId="20577"/>
        <pc:sldMkLst>
          <pc:docMk/>
          <pc:sldMk cId="0" sldId="266"/>
        </pc:sldMkLst>
        <pc:spChg chg="mod">
          <ac:chgData name="ANTONIO MARIA IMPROTA" userId="e224723f-0c8e-4b36-99da-7c7ffdf3b675" providerId="ADAL" clId="{F5D56DB5-9CB6-4BCB-9FC0-4EBD26FB451C}" dt="2026-01-14T22:29:46.313" v="1483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ANTONIO MARIA IMPROTA" userId="e224723f-0c8e-4b36-99da-7c7ffdf3b675" providerId="ADAL" clId="{F5D56DB5-9CB6-4BCB-9FC0-4EBD26FB451C}" dt="2026-01-14T22:12:56.373" v="1318" actId="478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3:00.595" v="136" actId="120"/>
        <pc:sldMkLst>
          <pc:docMk/>
          <pc:sldMk cId="0" sldId="268"/>
        </pc:sldMkLst>
        <pc:spChg chg="mod">
          <ac:chgData name="ANTONIO MARIA IMPROTA" userId="e224723f-0c8e-4b36-99da-7c7ffdf3b675" providerId="ADAL" clId="{F5D56DB5-9CB6-4BCB-9FC0-4EBD26FB451C}" dt="2026-01-08T00:39:26.162" v="15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3:00.595" v="136" actId="120"/>
          <ac:spMkLst>
            <pc:docMk/>
            <pc:sldMk cId="0" sldId="268"/>
            <ac:spMk id="6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17.200" v="13" actId="1076"/>
        <pc:sldMkLst>
          <pc:docMk/>
          <pc:sldMk cId="0" sldId="269"/>
        </pc:sldMkLst>
        <pc:spChg chg="mod">
          <ac:chgData name="ANTONIO MARIA IMPROTA" userId="e224723f-0c8e-4b36-99da-7c7ffdf3b675" providerId="ADAL" clId="{F5D56DB5-9CB6-4BCB-9FC0-4EBD26FB451C}" dt="2026-01-08T00:39:17.200" v="13" actId="1076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41.416" v="18" actId="1076"/>
        <pc:sldMkLst>
          <pc:docMk/>
          <pc:sldMk cId="0" sldId="270"/>
        </pc:sldMkLst>
        <pc:spChg chg="mod">
          <ac:chgData name="ANTONIO MARIA IMPROTA" userId="e224723f-0c8e-4b36-99da-7c7ffdf3b675" providerId="ADAL" clId="{F5D56DB5-9CB6-4BCB-9FC0-4EBD26FB451C}" dt="2026-01-08T00:39:38.934" v="17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39:41.416" v="18" actId="1076"/>
          <ac:spMkLst>
            <pc:docMk/>
            <pc:sldMk cId="0" sldId="270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48.085" v="20" actId="1076"/>
        <pc:sldMkLst>
          <pc:docMk/>
          <pc:sldMk cId="0" sldId="271"/>
        </pc:sldMkLst>
        <pc:spChg chg="mod">
          <ac:chgData name="ANTONIO MARIA IMPROTA" userId="e224723f-0c8e-4b36-99da-7c7ffdf3b675" providerId="ADAL" clId="{F5D56DB5-9CB6-4BCB-9FC0-4EBD26FB451C}" dt="2026-01-08T00:39:48.085" v="20" actId="1076"/>
          <ac:spMkLst>
            <pc:docMk/>
            <pc:sldMk cId="0" sldId="271"/>
            <ac:spMk id="5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55.287" v="21" actId="14100"/>
        <pc:sldMkLst>
          <pc:docMk/>
          <pc:sldMk cId="0" sldId="272"/>
        </pc:sldMkLst>
        <pc:spChg chg="mod">
          <ac:chgData name="ANTONIO MARIA IMPROTA" userId="e224723f-0c8e-4b36-99da-7c7ffdf3b675" providerId="ADAL" clId="{F5D56DB5-9CB6-4BCB-9FC0-4EBD26FB451C}" dt="2026-01-08T00:39:55.287" v="21" actId="14100"/>
          <ac:spMkLst>
            <pc:docMk/>
            <pc:sldMk cId="0" sldId="272"/>
            <ac:spMk id="6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59.753" v="22" actId="14100"/>
        <pc:sldMkLst>
          <pc:docMk/>
          <pc:sldMk cId="0" sldId="273"/>
        </pc:sldMkLst>
        <pc:spChg chg="mod">
          <ac:chgData name="ANTONIO MARIA IMPROTA" userId="e224723f-0c8e-4b36-99da-7c7ffdf3b675" providerId="ADAL" clId="{F5D56DB5-9CB6-4BCB-9FC0-4EBD26FB451C}" dt="2026-01-08T00:39:59.753" v="22" actId="14100"/>
          <ac:spMkLst>
            <pc:docMk/>
            <pc:sldMk cId="0" sldId="273"/>
            <ac:spMk id="5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40:05.404" v="23" actId="14100"/>
        <pc:sldMkLst>
          <pc:docMk/>
          <pc:sldMk cId="0" sldId="274"/>
        </pc:sldMkLst>
        <pc:spChg chg="mod">
          <ac:chgData name="ANTONIO MARIA IMPROTA" userId="e224723f-0c8e-4b36-99da-7c7ffdf3b675" providerId="ADAL" clId="{F5D56DB5-9CB6-4BCB-9FC0-4EBD26FB451C}" dt="2026-01-08T00:40:05.404" v="23" actId="14100"/>
          <ac:spMkLst>
            <pc:docMk/>
            <pc:sldMk cId="0" sldId="274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6:25.406" v="193" actId="20577"/>
        <pc:sldMkLst>
          <pc:docMk/>
          <pc:sldMk cId="0" sldId="275"/>
        </pc:sldMkLst>
        <pc:spChg chg="mod">
          <ac:chgData name="ANTONIO MARIA IMPROTA" userId="e224723f-0c8e-4b36-99da-7c7ffdf3b675" providerId="ADAL" clId="{F5D56DB5-9CB6-4BCB-9FC0-4EBD26FB451C}" dt="2026-01-08T00:40:09.035" v="24" actId="14100"/>
          <ac:spMkLst>
            <pc:docMk/>
            <pc:sldMk cId="0" sldId="275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6:25.406" v="193" actId="20577"/>
          <ac:spMkLst>
            <pc:docMk/>
            <pc:sldMk cId="0" sldId="275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3:41.735" v="1310" actId="20577"/>
        <pc:sldMkLst>
          <pc:docMk/>
          <pc:sldMk cId="0" sldId="276"/>
        </pc:sldMkLst>
        <pc:spChg chg="mod">
          <ac:chgData name="ANTONIO MARIA IMPROTA" userId="e224723f-0c8e-4b36-99da-7c7ffdf3b675" providerId="ADAL" clId="{F5D56DB5-9CB6-4BCB-9FC0-4EBD26FB451C}" dt="2026-01-13T11:53:41.735" v="1310" actId="20577"/>
          <ac:spMkLst>
            <pc:docMk/>
            <pc:sldMk cId="0" sldId="276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6:18.616" v="184" actId="207"/>
          <ac:spMkLst>
            <pc:docMk/>
            <pc:sldMk cId="0" sldId="276"/>
            <ac:spMk id="5" creationId="{00000000-0000-0000-0000-000000000000}"/>
          </ac:spMkLst>
        </pc:spChg>
      </pc:sldChg>
      <pc:sldChg chg="addSp modSp mod">
        <pc:chgData name="ANTONIO MARIA IMPROTA" userId="e224723f-0c8e-4b36-99da-7c7ffdf3b675" providerId="ADAL" clId="{F5D56DB5-9CB6-4BCB-9FC0-4EBD26FB451C}" dt="2026-01-13T11:50:30.422" v="1288" actId="1076"/>
        <pc:sldMkLst>
          <pc:docMk/>
          <pc:sldMk cId="0" sldId="277"/>
        </pc:sldMkLst>
        <pc:spChg chg="mod modCrop">
          <ac:chgData name="ANTONIO MARIA IMPROTA" userId="e224723f-0c8e-4b36-99da-7c7ffdf3b675" providerId="ADAL" clId="{F5D56DB5-9CB6-4BCB-9FC0-4EBD26FB451C}" dt="2026-01-13T11:42:30.971" v="409" actId="732"/>
          <ac:spMkLst>
            <pc:docMk/>
            <pc:sldMk cId="0" sldId="277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40:14.481" v="25" actId="14100"/>
          <ac:spMkLst>
            <pc:docMk/>
            <pc:sldMk cId="0" sldId="277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50:30.422" v="1288" actId="1076"/>
          <ac:spMkLst>
            <pc:docMk/>
            <pc:sldMk cId="0" sldId="277"/>
            <ac:spMk id="4" creationId="{00000000-0000-0000-0000-000000000000}"/>
          </ac:spMkLst>
        </pc:spChg>
        <pc:spChg chg="add mod">
          <ac:chgData name="ANTONIO MARIA IMPROTA" userId="e224723f-0c8e-4b36-99da-7c7ffdf3b675" providerId="ADAL" clId="{F5D56DB5-9CB6-4BCB-9FC0-4EBD26FB451C}" dt="2026-01-13T11:43:04.379" v="461" actId="20577"/>
          <ac:spMkLst>
            <pc:docMk/>
            <pc:sldMk cId="0" sldId="277"/>
            <ac:spMk id="5" creationId="{F91CB48D-C584-6874-0AD9-E67E9995EC91}"/>
          </ac:spMkLst>
        </pc:spChg>
      </pc:sldChg>
      <pc:sldChg chg="modSp mod">
        <pc:chgData name="ANTONIO MARIA IMPROTA" userId="e224723f-0c8e-4b36-99da-7c7ffdf3b675" providerId="ADAL" clId="{F5D56DB5-9CB6-4BCB-9FC0-4EBD26FB451C}" dt="2026-01-08T00:40:21.362" v="26" actId="14100"/>
        <pc:sldMkLst>
          <pc:docMk/>
          <pc:sldMk cId="0" sldId="278"/>
        </pc:sldMkLst>
        <pc:spChg chg="mod">
          <ac:chgData name="ANTONIO MARIA IMPROTA" userId="e224723f-0c8e-4b36-99da-7c7ffdf3b675" providerId="ADAL" clId="{F5D56DB5-9CB6-4BCB-9FC0-4EBD26FB451C}" dt="2026-01-08T00:40:21.362" v="26" actId="14100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1:21.822" v="1298" actId="1076"/>
        <pc:sldMkLst>
          <pc:docMk/>
          <pc:sldMk cId="0" sldId="281"/>
        </pc:sldMkLst>
        <pc:spChg chg="mod">
          <ac:chgData name="ANTONIO MARIA IMPROTA" userId="e224723f-0c8e-4b36-99da-7c7ffdf3b675" providerId="ADAL" clId="{F5D56DB5-9CB6-4BCB-9FC0-4EBD26FB451C}" dt="2026-01-13T11:51:21.822" v="1298" actId="1076"/>
          <ac:spMkLst>
            <pc:docMk/>
            <pc:sldMk cId="0" sldId="281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1:11.726" v="1293" actId="1076"/>
        <pc:sldMkLst>
          <pc:docMk/>
          <pc:sldMk cId="0" sldId="282"/>
        </pc:sldMkLst>
        <pc:spChg chg="mod">
          <ac:chgData name="ANTONIO MARIA IMPROTA" userId="e224723f-0c8e-4b36-99da-7c7ffdf3b675" providerId="ADAL" clId="{F5D56DB5-9CB6-4BCB-9FC0-4EBD26FB451C}" dt="2026-01-13T11:51:11.726" v="1293" actId="1076"/>
          <ac:spMkLst>
            <pc:docMk/>
            <pc:sldMk cId="0" sldId="282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6:49.214" v="1311" actId="1076"/>
        <pc:sldMkLst>
          <pc:docMk/>
          <pc:sldMk cId="0" sldId="286"/>
        </pc:sldMkLst>
        <pc:spChg chg="mod">
          <ac:chgData name="ANTONIO MARIA IMPROTA" userId="e224723f-0c8e-4b36-99da-7c7ffdf3b675" providerId="ADAL" clId="{F5D56DB5-9CB6-4BCB-9FC0-4EBD26FB451C}" dt="2026-01-08T00:40:33.866" v="27" actId="14100"/>
          <ac:spMkLst>
            <pc:docMk/>
            <pc:sldMk cId="0" sldId="286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56:49.214" v="1311" actId="1076"/>
          <ac:spMkLst>
            <pc:docMk/>
            <pc:sldMk cId="0" sldId="286"/>
            <ac:spMk id="4" creationId="{00000000-0000-0000-0000-000000000000}"/>
          </ac:spMkLst>
        </pc:spChg>
      </pc:sldChg>
      <pc:sldChg chg="delSp modSp add mod">
        <pc:chgData name="ANTONIO MARIA IMPROTA" userId="e224723f-0c8e-4b36-99da-7c7ffdf3b675" providerId="ADAL" clId="{F5D56DB5-9CB6-4BCB-9FC0-4EBD26FB451C}" dt="2026-01-08T00:42:03.665" v="36" actId="1076"/>
        <pc:sldMkLst>
          <pc:docMk/>
          <pc:sldMk cId="3836672381" sldId="287"/>
        </pc:sldMkLst>
        <pc:spChg chg="mod">
          <ac:chgData name="ANTONIO MARIA IMPROTA" userId="e224723f-0c8e-4b36-99da-7c7ffdf3b675" providerId="ADAL" clId="{F5D56DB5-9CB6-4BCB-9FC0-4EBD26FB451C}" dt="2026-01-08T00:42:03.665" v="36" actId="1076"/>
          <ac:spMkLst>
            <pc:docMk/>
            <pc:sldMk cId="3836672381" sldId="287"/>
            <ac:spMk id="3" creationId="{7B3811FC-BF88-7866-542C-5B235D16D708}"/>
          </ac:spMkLst>
        </pc:spChg>
      </pc:sldChg>
      <pc:sldChg chg="new del">
        <pc:chgData name="ANTONIO MARIA IMPROTA" userId="e224723f-0c8e-4b36-99da-7c7ffdf3b675" providerId="ADAL" clId="{F5D56DB5-9CB6-4BCB-9FC0-4EBD26FB451C}" dt="2026-01-13T11:41:35.832" v="272" actId="680"/>
        <pc:sldMkLst>
          <pc:docMk/>
          <pc:sldMk cId="2239336533" sldId="288"/>
        </pc:sldMkLst>
      </pc:sldChg>
      <pc:sldChg chg="modSp add mod">
        <pc:chgData name="ANTONIO MARIA IMPROTA" userId="e224723f-0c8e-4b36-99da-7c7ffdf3b675" providerId="ADAL" clId="{F5D56DB5-9CB6-4BCB-9FC0-4EBD26FB451C}" dt="2026-01-13T11:50:10.132" v="1287" actId="20577"/>
        <pc:sldMkLst>
          <pc:docMk/>
          <pc:sldMk cId="3408267780" sldId="288"/>
        </pc:sldMkLst>
        <pc:spChg chg="mod modCrop">
          <ac:chgData name="ANTONIO MARIA IMPROTA" userId="e224723f-0c8e-4b36-99da-7c7ffdf3b675" providerId="ADAL" clId="{F5D56DB5-9CB6-4BCB-9FC0-4EBD26FB451C}" dt="2026-01-13T11:43:53.330" v="654" actId="1076"/>
          <ac:spMkLst>
            <pc:docMk/>
            <pc:sldMk cId="3408267780" sldId="288"/>
            <ac:spMk id="2" creationId="{4D950E03-220A-325E-A154-CFFDBD925614}"/>
          </ac:spMkLst>
        </pc:spChg>
        <pc:spChg chg="mod">
          <ac:chgData name="ANTONIO MARIA IMPROTA" userId="e224723f-0c8e-4b36-99da-7c7ffdf3b675" providerId="ADAL" clId="{F5D56DB5-9CB6-4BCB-9FC0-4EBD26FB451C}" dt="2026-01-13T11:50:10.132" v="1287" actId="20577"/>
          <ac:spMkLst>
            <pc:docMk/>
            <pc:sldMk cId="3408267780" sldId="288"/>
            <ac:spMk id="5" creationId="{48A47C51-2135-DD74-5E4D-38F6FE84BE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tfobins.github.io/gtfobins/tcpdump/?source=post_page-----31bd09097eb0---------------------------------------#su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F346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9001760"/>
            <a:ext cx="6886575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Antonio Maria Improta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F0F0F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Network Security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3766" y="3372909"/>
            <a:ext cx="11580467" cy="5435055"/>
          </a:xfrm>
          <a:custGeom>
            <a:avLst/>
            <a:gdLst/>
            <a:ahLst/>
            <a:cxnLst/>
            <a:rect l="l" t="t" r="r" b="b"/>
            <a:pathLst>
              <a:path w="11580467" h="5435055">
                <a:moveTo>
                  <a:pt x="0" y="0"/>
                </a:moveTo>
                <a:lnTo>
                  <a:pt x="11580468" y="0"/>
                </a:lnTo>
                <a:lnTo>
                  <a:pt x="11580468" y="5435055"/>
                </a:lnTo>
                <a:lnTo>
                  <a:pt x="0" y="543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977074" y="305062"/>
            <a:ext cx="16333853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758" y="3277235"/>
            <a:ext cx="16324374" cy="55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362" lvl="1" indent="-372181" algn="ctr">
              <a:lnSpc>
                <a:spcPts val="4826"/>
              </a:lnSpc>
              <a:buFont typeface="Arial"/>
              <a:buChar char="•"/>
            </a:pP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L’Exploit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consiste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nel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richiesta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http di upload (POST),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modificando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parametro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“upload” in “Upload” e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aggiungendo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l’espressione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top.uploadFileName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parametro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OGNL), la quale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viene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valutata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usata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impostare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file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verrà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Salvato</a:t>
            </a:r>
          </a:p>
          <a:p>
            <a:pPr marL="744362" lvl="1" indent="-372181" algn="ctr">
              <a:lnSpc>
                <a:spcPts val="4826"/>
              </a:lnSpc>
              <a:buFont typeface="Arial"/>
              <a:buChar char="•"/>
            </a:pPr>
            <a:r>
              <a:rPr lang="it-IT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Struts</a:t>
            </a:r>
            <a:r>
              <a:rPr lang="it-IT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usa OGNL per mappare automaticamente i parametri HTTP alle proprietà degli oggetti gestiti tramite il Value </a:t>
            </a:r>
            <a:r>
              <a:rPr lang="it-IT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Stack</a:t>
            </a:r>
            <a:r>
              <a:rPr lang="it-IT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744362" lvl="1" indent="-372181" algn="ctr">
              <a:lnSpc>
                <a:spcPts val="4826"/>
              </a:lnSpc>
              <a:buFont typeface="Arial"/>
              <a:buChar char="•"/>
            </a:pP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punta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all’oggetto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cima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 Value Stack,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andando</a:t>
            </a:r>
            <a:r>
              <a:rPr lang="en-US" sz="344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sovrascrivere</a:t>
            </a:r>
            <a:r>
              <a:rPr lang="en-US" sz="344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campo </a:t>
            </a:r>
            <a:r>
              <a:rPr lang="en-US" sz="344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uploadFileName</a:t>
            </a:r>
            <a:endParaRPr lang="en-US" sz="344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826"/>
              </a:lnSpc>
            </a:pPr>
            <a:endParaRPr lang="en-US" sz="344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2758" y="228363"/>
            <a:ext cx="16682484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758" y="228363"/>
            <a:ext cx="16682484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77235"/>
            <a:ext cx="16098432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Nome del file passato con “top.uploadFileName” viene usato senza sanitizzazione, questo permette un attacco di tipo Path Traversal usando “../../../nome_file”</a:t>
            </a:r>
          </a:p>
          <a:p>
            <a:pPr marL="1468119" lvl="2" indent="-489373" algn="ctr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L’attacco consiste nel riuscire a fare l’upload del file invece che in ROOT/uploads/”123..”/file direttamente in ROOT, in modo da poterlo richiamare tramite una successiva richiesta.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5840" y="54176"/>
            <a:ext cx="106856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3" name="Freeform 3"/>
          <p:cNvSpPr/>
          <p:nvPr/>
        </p:nvSpPr>
        <p:spPr>
          <a:xfrm>
            <a:off x="1143749" y="1993545"/>
            <a:ext cx="9499975" cy="846873"/>
          </a:xfrm>
          <a:custGeom>
            <a:avLst/>
            <a:gdLst/>
            <a:ahLst/>
            <a:cxnLst/>
            <a:rect l="l" t="t" r="r" b="b"/>
            <a:pathLst>
              <a:path w="9499975" h="846873">
                <a:moveTo>
                  <a:pt x="0" y="0"/>
                </a:moveTo>
                <a:lnTo>
                  <a:pt x="9499975" y="0"/>
                </a:lnTo>
                <a:lnTo>
                  <a:pt x="9499975" y="846873"/>
                </a:lnTo>
                <a:lnTo>
                  <a:pt x="0" y="84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820" r="-51840" b="-163959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43749" y="3013417"/>
            <a:ext cx="9499975" cy="6766862"/>
          </a:xfrm>
          <a:custGeom>
            <a:avLst/>
            <a:gdLst/>
            <a:ahLst/>
            <a:cxnLst/>
            <a:rect l="l" t="t" r="r" b="b"/>
            <a:pathLst>
              <a:path w="9499975" h="6766862">
                <a:moveTo>
                  <a:pt x="0" y="0"/>
                </a:moveTo>
                <a:lnTo>
                  <a:pt x="9499975" y="0"/>
                </a:lnTo>
                <a:lnTo>
                  <a:pt x="9499975" y="6766862"/>
                </a:lnTo>
                <a:lnTo>
                  <a:pt x="0" y="676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117" r="-27691" b="-87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878185" y="1148122"/>
            <a:ext cx="6531631" cy="83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sz="4896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Web Shell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8152" y="2176352"/>
            <a:ext cx="6251173" cy="746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462" lvl="1" indent="-349731">
              <a:lnSpc>
                <a:spcPts val="4535"/>
              </a:lnSpc>
              <a:buFont typeface="Arial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Payload: web shell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script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inviato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mascherandolo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file gif. In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particolare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seguenti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permettono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passare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sul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file:</a:t>
            </a: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filename=shell.gif: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estensione</a:t>
            </a: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Content-Type: image/gif: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“GIF89a”: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magic bytes</a:t>
            </a:r>
          </a:p>
          <a:p>
            <a:pPr algn="ctr">
              <a:lnSpc>
                <a:spcPts val="4535"/>
              </a:lnSpc>
            </a:pP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9251" y="4330032"/>
            <a:ext cx="12029498" cy="2220197"/>
          </a:xfrm>
          <a:custGeom>
            <a:avLst/>
            <a:gdLst/>
            <a:ahLst/>
            <a:cxnLst/>
            <a:rect l="l" t="t" r="r" b="b"/>
            <a:pathLst>
              <a:path w="12029498" h="2220197">
                <a:moveTo>
                  <a:pt x="0" y="0"/>
                </a:moveTo>
                <a:lnTo>
                  <a:pt x="12029498" y="0"/>
                </a:lnTo>
                <a:lnTo>
                  <a:pt x="12029498" y="2220198"/>
                </a:lnTo>
                <a:lnTo>
                  <a:pt x="0" y="22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686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651314" y="0"/>
            <a:ext cx="10985372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93737" y="1106450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Web Shell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447" y="2025692"/>
            <a:ext cx="12183383" cy="7527343"/>
          </a:xfrm>
          <a:custGeom>
            <a:avLst/>
            <a:gdLst/>
            <a:ahLst/>
            <a:cxnLst/>
            <a:rect l="l" t="t" r="r" b="b"/>
            <a:pathLst>
              <a:path w="12183383" h="7527343">
                <a:moveTo>
                  <a:pt x="0" y="0"/>
                </a:moveTo>
                <a:lnTo>
                  <a:pt x="12183383" y="0"/>
                </a:lnTo>
                <a:lnTo>
                  <a:pt x="12183383" y="7527344"/>
                </a:lnTo>
                <a:lnTo>
                  <a:pt x="0" y="752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5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877388" y="0"/>
            <a:ext cx="105332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600" y="1028700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Reverse Shell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777502"/>
            <a:ext cx="11240313" cy="2627826"/>
          </a:xfrm>
          <a:custGeom>
            <a:avLst/>
            <a:gdLst/>
            <a:ahLst/>
            <a:cxnLst/>
            <a:rect l="l" t="t" r="r" b="b"/>
            <a:pathLst>
              <a:path w="11240313" h="2627826">
                <a:moveTo>
                  <a:pt x="0" y="0"/>
                </a:moveTo>
                <a:lnTo>
                  <a:pt x="11240313" y="0"/>
                </a:lnTo>
                <a:lnTo>
                  <a:pt x="11240313" y="2627826"/>
                </a:lnTo>
                <a:lnTo>
                  <a:pt x="0" y="26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2376510"/>
            <a:ext cx="11452733" cy="1921829"/>
          </a:xfrm>
          <a:custGeom>
            <a:avLst/>
            <a:gdLst/>
            <a:ahLst/>
            <a:cxnLst/>
            <a:rect l="l" t="t" r="r" b="b"/>
            <a:pathLst>
              <a:path w="11452733" h="1921829">
                <a:moveTo>
                  <a:pt x="0" y="0"/>
                </a:moveTo>
                <a:lnTo>
                  <a:pt x="11452733" y="0"/>
                </a:lnTo>
                <a:lnTo>
                  <a:pt x="11452733" y="1921829"/>
                </a:lnTo>
                <a:lnTo>
                  <a:pt x="0" y="1921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1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7668351"/>
            <a:ext cx="5950688" cy="2432080"/>
          </a:xfrm>
          <a:custGeom>
            <a:avLst/>
            <a:gdLst/>
            <a:ahLst/>
            <a:cxnLst/>
            <a:rect l="l" t="t" r="r" b="b"/>
            <a:pathLst>
              <a:path w="5950688" h="2432080">
                <a:moveTo>
                  <a:pt x="0" y="0"/>
                </a:moveTo>
                <a:lnTo>
                  <a:pt x="5950688" y="0"/>
                </a:lnTo>
                <a:lnTo>
                  <a:pt x="5950688" y="2432080"/>
                </a:lnTo>
                <a:lnTo>
                  <a:pt x="0" y="24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74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067888" y="68542"/>
            <a:ext cx="101522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4613" y="1138597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Reverse Shell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553845"/>
            <a:ext cx="11105470" cy="1735062"/>
          </a:xfrm>
          <a:custGeom>
            <a:avLst/>
            <a:gdLst/>
            <a:ahLst/>
            <a:cxnLst/>
            <a:rect l="l" t="t" r="r" b="b"/>
            <a:pathLst>
              <a:path w="11105470" h="1735062">
                <a:moveTo>
                  <a:pt x="0" y="0"/>
                </a:moveTo>
                <a:lnTo>
                  <a:pt x="11105470" y="0"/>
                </a:lnTo>
                <a:lnTo>
                  <a:pt x="11105470" y="1735062"/>
                </a:lnTo>
                <a:lnTo>
                  <a:pt x="0" y="17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" r="-43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8819249"/>
            <a:ext cx="15854613" cy="439051"/>
          </a:xfrm>
          <a:custGeom>
            <a:avLst/>
            <a:gdLst/>
            <a:ahLst/>
            <a:cxnLst/>
            <a:rect l="l" t="t" r="r" b="b"/>
            <a:pathLst>
              <a:path w="15854613" h="439051">
                <a:moveTo>
                  <a:pt x="0" y="0"/>
                </a:moveTo>
                <a:lnTo>
                  <a:pt x="15854613" y="0"/>
                </a:lnTo>
                <a:lnTo>
                  <a:pt x="15854613" y="439051"/>
                </a:lnTo>
                <a:lnTo>
                  <a:pt x="0" y="43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4263497"/>
            <a:ext cx="10846034" cy="1760005"/>
          </a:xfrm>
          <a:custGeom>
            <a:avLst/>
            <a:gdLst/>
            <a:ahLst/>
            <a:cxnLst/>
            <a:rect l="l" t="t" r="r" b="b"/>
            <a:pathLst>
              <a:path w="10846034" h="1760005">
                <a:moveTo>
                  <a:pt x="0" y="0"/>
                </a:moveTo>
                <a:lnTo>
                  <a:pt x="10846034" y="0"/>
                </a:lnTo>
                <a:lnTo>
                  <a:pt x="10846034" y="1760006"/>
                </a:lnTo>
                <a:lnTo>
                  <a:pt x="0" y="176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2404997"/>
            <a:ext cx="8229163" cy="1303377"/>
          </a:xfrm>
          <a:custGeom>
            <a:avLst/>
            <a:gdLst/>
            <a:ahLst/>
            <a:cxnLst/>
            <a:rect l="l" t="t" r="r" b="b"/>
            <a:pathLst>
              <a:path w="8229163" h="1303377">
                <a:moveTo>
                  <a:pt x="0" y="0"/>
                </a:moveTo>
                <a:lnTo>
                  <a:pt x="8229163" y="0"/>
                </a:lnTo>
                <a:lnTo>
                  <a:pt x="8229163" y="1303376"/>
                </a:lnTo>
                <a:lnTo>
                  <a:pt x="0" y="130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15194" y="306901"/>
            <a:ext cx="12153406" cy="1300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763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 (James) Password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453" y="6117606"/>
            <a:ext cx="10696960" cy="1385762"/>
          </a:xfrm>
          <a:custGeom>
            <a:avLst/>
            <a:gdLst/>
            <a:ahLst/>
            <a:cxnLst/>
            <a:rect l="l" t="t" r="r" b="b"/>
            <a:pathLst>
              <a:path w="10696960" h="1385762">
                <a:moveTo>
                  <a:pt x="0" y="0"/>
                </a:moveTo>
                <a:lnTo>
                  <a:pt x="10696960" y="0"/>
                </a:lnTo>
                <a:lnTo>
                  <a:pt x="10696960" y="1385762"/>
                </a:lnTo>
                <a:lnTo>
                  <a:pt x="0" y="1385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6" r="-9782" b="-47868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2875426"/>
            <a:ext cx="1512063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reverse shell non permette l'interattività necessaria per gestire l’autenticazione, infatti digitando “su james” e poi la password l’autenticazione fallirebbe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 connettiamo all’utente james tramite ssh:</a:t>
            </a:r>
          </a:p>
        </p:txBody>
      </p:sp>
      <p:sp>
        <p:nvSpPr>
          <p:cNvPr id="4" name="Freeform 4"/>
          <p:cNvSpPr/>
          <p:nvPr/>
        </p:nvSpPr>
        <p:spPr>
          <a:xfrm>
            <a:off x="1391453" y="7703071"/>
            <a:ext cx="9474539" cy="453877"/>
          </a:xfrm>
          <a:custGeom>
            <a:avLst/>
            <a:gdLst/>
            <a:ahLst/>
            <a:cxnLst/>
            <a:rect l="l" t="t" r="r" b="b"/>
            <a:pathLst>
              <a:path w="9474539" h="453877">
                <a:moveTo>
                  <a:pt x="0" y="0"/>
                </a:moveTo>
                <a:lnTo>
                  <a:pt x="9474540" y="0"/>
                </a:lnTo>
                <a:lnTo>
                  <a:pt x="9474540" y="453877"/>
                </a:lnTo>
                <a:lnTo>
                  <a:pt x="0" y="45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2" t="-64814" r="-4657" b="-36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737912" y="254009"/>
            <a:ext cx="9282888" cy="139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90"/>
              </a:lnSpc>
            </a:pPr>
            <a:r>
              <a:rPr lang="en-US" sz="8207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Connessione</a:t>
            </a:r>
            <a:r>
              <a:rPr lang="en-US" sz="820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7403" y="2325974"/>
            <a:ext cx="10633193" cy="4066108"/>
          </a:xfrm>
          <a:custGeom>
            <a:avLst/>
            <a:gdLst/>
            <a:ahLst/>
            <a:cxnLst/>
            <a:rect l="l" t="t" r="r" b="b"/>
            <a:pathLst>
              <a:path w="10633193" h="4066108">
                <a:moveTo>
                  <a:pt x="0" y="0"/>
                </a:moveTo>
                <a:lnTo>
                  <a:pt x="10633194" y="0"/>
                </a:lnTo>
                <a:lnTo>
                  <a:pt x="10633194" y="4066108"/>
                </a:lnTo>
                <a:lnTo>
                  <a:pt x="0" y="406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983802" y="6820567"/>
            <a:ext cx="10320397" cy="1254638"/>
          </a:xfrm>
          <a:custGeom>
            <a:avLst/>
            <a:gdLst/>
            <a:ahLst/>
            <a:cxnLst/>
            <a:rect l="l" t="t" r="r" b="b"/>
            <a:pathLst>
              <a:path w="10320397" h="1254638">
                <a:moveTo>
                  <a:pt x="0" y="0"/>
                </a:moveTo>
                <a:lnTo>
                  <a:pt x="10320396" y="0"/>
                </a:lnTo>
                <a:lnTo>
                  <a:pt x="10320396" y="1254638"/>
                </a:lnTo>
                <a:lnTo>
                  <a:pt x="0" y="125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055147" y="159703"/>
            <a:ext cx="64416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James Flag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19689" y="5286503"/>
            <a:ext cx="1968557" cy="1968557"/>
          </a:xfrm>
          <a:custGeom>
            <a:avLst/>
            <a:gdLst/>
            <a:ahLst/>
            <a:cxnLst/>
            <a:rect l="l" t="t" r="r" b="b"/>
            <a:pathLst>
              <a:path w="1968557" h="1968557">
                <a:moveTo>
                  <a:pt x="0" y="0"/>
                </a:moveTo>
                <a:lnTo>
                  <a:pt x="1968557" y="0"/>
                </a:lnTo>
                <a:lnTo>
                  <a:pt x="1968557" y="1968557"/>
                </a:lnTo>
                <a:lnTo>
                  <a:pt x="0" y="196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868579" y="3126620"/>
            <a:ext cx="1663415" cy="2016880"/>
          </a:xfrm>
          <a:custGeom>
            <a:avLst/>
            <a:gdLst/>
            <a:ahLst/>
            <a:cxnLst/>
            <a:rect l="l" t="t" r="r" b="b"/>
            <a:pathLst>
              <a:path w="1663415" h="2016880">
                <a:moveTo>
                  <a:pt x="0" y="0"/>
                </a:moveTo>
                <a:lnTo>
                  <a:pt x="1663415" y="0"/>
                </a:lnTo>
                <a:lnTo>
                  <a:pt x="1663415" y="2016880"/>
                </a:lnTo>
                <a:lnTo>
                  <a:pt x="0" y="2016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69" r="-49503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646396" y="3266063"/>
            <a:ext cx="127730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HackTheBox: Strutted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8303" y="5647211"/>
            <a:ext cx="321139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LINUX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94844" y="5647211"/>
            <a:ext cx="353825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Difficulty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9A8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9379" y="2388040"/>
            <a:ext cx="15909242" cy="1730130"/>
          </a:xfrm>
          <a:custGeom>
            <a:avLst/>
            <a:gdLst/>
            <a:ahLst/>
            <a:cxnLst/>
            <a:rect l="l" t="t" r="r" b="b"/>
            <a:pathLst>
              <a:path w="15909242" h="1730130">
                <a:moveTo>
                  <a:pt x="0" y="0"/>
                </a:moveTo>
                <a:lnTo>
                  <a:pt x="15909242" y="0"/>
                </a:lnTo>
                <a:lnTo>
                  <a:pt x="15909242" y="1730130"/>
                </a:lnTo>
                <a:lnTo>
                  <a:pt x="0" y="173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906316"/>
            <a:ext cx="15128351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usr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/bin/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cpdump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l’unico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james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può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root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diventare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root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sfruttiamo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tcpdump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il quale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post rotate command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esegue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rotazione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dei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file,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ovvero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termina la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scrittura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file 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un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altro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8667" y="212204"/>
            <a:ext cx="10450665" cy="146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1779" y="5086350"/>
            <a:ext cx="13504441" cy="424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specifica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l’interfaccia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rete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-w /dev/null: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scrivere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pacchetti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catturati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file, qui non li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salva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 serve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aggiungere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-z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-W: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numero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file da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prima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termianre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-G: tempo in secondi prima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ruotare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-z: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/script da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post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rotazione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-Z root: serve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forzare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tcpdump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root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esegue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altrimenti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resetterebbe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860394" y="2225767"/>
            <a:ext cx="10567212" cy="2517805"/>
          </a:xfrm>
          <a:custGeom>
            <a:avLst/>
            <a:gdLst/>
            <a:ahLst/>
            <a:cxnLst/>
            <a:rect l="l" t="t" r="r" b="b"/>
            <a:pathLst>
              <a:path w="10567212" h="2517805">
                <a:moveTo>
                  <a:pt x="0" y="0"/>
                </a:moveTo>
                <a:lnTo>
                  <a:pt x="10567212" y="0"/>
                </a:lnTo>
                <a:lnTo>
                  <a:pt x="10567212" y="2517804"/>
                </a:lnTo>
                <a:lnTo>
                  <a:pt x="0" y="251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8" t="-36349" r="-3247" b="-123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3401881" y="9642890"/>
            <a:ext cx="488611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gtfobins.github.io/gtfobins/tcpdump/?source=post_page-----31bd09097eb0---------------------------------------#sudo"/>
              </a:rPr>
              <a:t>tcpdump|GTFOBins</a:t>
            </a:r>
            <a:endParaRPr lang="en-US" sz="2500" u="sng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3" tooltip="https://gtfobins.github.io/gtfobins/tcpdump/?source=post_page-----31bd09097eb0---------------------------------------#sud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4570" y="3092833"/>
            <a:ext cx="12958859" cy="3204000"/>
          </a:xfrm>
          <a:custGeom>
            <a:avLst/>
            <a:gdLst/>
            <a:ahLst/>
            <a:cxnLst/>
            <a:rect l="l" t="t" r="r" b="b"/>
            <a:pathLst>
              <a:path w="12958859" h="5869697">
                <a:moveTo>
                  <a:pt x="0" y="0"/>
                </a:moveTo>
                <a:lnTo>
                  <a:pt x="12958860" y="0"/>
                </a:lnTo>
                <a:lnTo>
                  <a:pt x="12958860" y="5869696"/>
                </a:lnTo>
                <a:lnTo>
                  <a:pt x="0" y="586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31" b="-8322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3367" y="1726247"/>
            <a:ext cx="113012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Root Flag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91CB48D-C584-6874-0AD9-E67E9995EC91}"/>
              </a:ext>
            </a:extLst>
          </p:cNvPr>
          <p:cNvSpPr txBox="1"/>
          <p:nvPr/>
        </p:nvSpPr>
        <p:spPr>
          <a:xfrm>
            <a:off x="2125915" y="6619357"/>
            <a:ext cx="13504441" cy="104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Attivazione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bit SUID (Set User ID) di bash,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qualunque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user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lanciarla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root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FED5E-3068-E88D-B1C5-6D804AC47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950E03-220A-325E-A154-CFFDBD925614}"/>
              </a:ext>
            </a:extLst>
          </p:cNvPr>
          <p:cNvSpPr/>
          <p:nvPr/>
        </p:nvSpPr>
        <p:spPr>
          <a:xfrm>
            <a:off x="2734854" y="3023255"/>
            <a:ext cx="12958859" cy="2700000"/>
          </a:xfrm>
          <a:custGeom>
            <a:avLst/>
            <a:gdLst/>
            <a:ahLst/>
            <a:cxnLst/>
            <a:rect l="l" t="t" r="r" b="b"/>
            <a:pathLst>
              <a:path w="12958859" h="5869697">
                <a:moveTo>
                  <a:pt x="0" y="0"/>
                </a:moveTo>
                <a:lnTo>
                  <a:pt x="12958860" y="0"/>
                </a:lnTo>
                <a:lnTo>
                  <a:pt x="12958860" y="5869696"/>
                </a:lnTo>
                <a:lnTo>
                  <a:pt x="0" y="586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857" b="45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264039C-AA48-78E5-A533-B637F910B925}"/>
              </a:ext>
            </a:extLst>
          </p:cNvPr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CC8DD79-2460-16CE-7D4B-0C8F76C2CF35}"/>
              </a:ext>
            </a:extLst>
          </p:cNvPr>
          <p:cNvSpPr txBox="1"/>
          <p:nvPr/>
        </p:nvSpPr>
        <p:spPr>
          <a:xfrm>
            <a:off x="3493368" y="1630997"/>
            <a:ext cx="113012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Root Flag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8A47C51-2135-DD74-5E4D-38F6FE84BEC5}"/>
              </a:ext>
            </a:extLst>
          </p:cNvPr>
          <p:cNvSpPr txBox="1"/>
          <p:nvPr/>
        </p:nvSpPr>
        <p:spPr>
          <a:xfrm>
            <a:off x="2391779" y="6515100"/>
            <a:ext cx="13504441" cy="212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>
              <a:lnSpc>
                <a:spcPts val="4249"/>
              </a:lnSpc>
              <a:buFont typeface="Arial"/>
              <a:buChar char="•"/>
            </a:pP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parametron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–p permette di forzare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bash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rimanere con I privilegi di root, prevenendo il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privilege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dropping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Senza di esso la shell rivelerebbe di essere stata avviata da un utente comune con permessi elevati e resetterebbe automaticamente i privilegi al livello dell’utente originale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826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8588" y="3093419"/>
            <a:ext cx="1377781" cy="2050081"/>
          </a:xfrm>
          <a:custGeom>
            <a:avLst/>
            <a:gdLst/>
            <a:ahLst/>
            <a:cxnLst/>
            <a:rect l="l" t="t" r="r" b="b"/>
            <a:pathLst>
              <a:path w="1377781" h="2050081">
                <a:moveTo>
                  <a:pt x="0" y="0"/>
                </a:moveTo>
                <a:lnTo>
                  <a:pt x="1377780" y="0"/>
                </a:lnTo>
                <a:lnTo>
                  <a:pt x="1377780" y="2050081"/>
                </a:lnTo>
                <a:lnTo>
                  <a:pt x="0" y="2050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8807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346368" y="3036371"/>
            <a:ext cx="7064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Portswigger</a:t>
            </a:r>
            <a:endParaRPr lang="en-US" sz="9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93244" y="4671097"/>
            <a:ext cx="13301511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Lab: SQL injection UNION attack, retrieving data from other tables</a:t>
            </a: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84529" y="7012504"/>
            <a:ext cx="39189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Medium/Practioner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11409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8" y="0"/>
                </a:lnTo>
                <a:lnTo>
                  <a:pt x="11301258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445836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7059" y="1660639"/>
            <a:ext cx="13593882" cy="8139337"/>
          </a:xfrm>
          <a:custGeom>
            <a:avLst/>
            <a:gdLst/>
            <a:ahLst/>
            <a:cxnLst/>
            <a:rect l="l" t="t" r="r" b="b"/>
            <a:pathLst>
              <a:path w="13593882" h="8139337">
                <a:moveTo>
                  <a:pt x="0" y="0"/>
                </a:moveTo>
                <a:lnTo>
                  <a:pt x="13593882" y="0"/>
                </a:lnTo>
                <a:lnTo>
                  <a:pt x="13593882" y="8139337"/>
                </a:lnTo>
                <a:lnTo>
                  <a:pt x="0" y="813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933289" y="80459"/>
            <a:ext cx="4421423" cy="144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2"/>
              </a:lnSpc>
            </a:pPr>
            <a:r>
              <a:rPr lang="en-US" sz="855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031" y="2235365"/>
            <a:ext cx="16349269" cy="5816271"/>
          </a:xfrm>
          <a:custGeom>
            <a:avLst/>
            <a:gdLst/>
            <a:ahLst/>
            <a:cxnLst/>
            <a:rect l="l" t="t" r="r" b="b"/>
            <a:pathLst>
              <a:path w="16349269" h="5816271">
                <a:moveTo>
                  <a:pt x="0" y="0"/>
                </a:moveTo>
                <a:lnTo>
                  <a:pt x="16349269" y="0"/>
                </a:lnTo>
                <a:lnTo>
                  <a:pt x="16349269" y="5816270"/>
                </a:lnTo>
                <a:lnTo>
                  <a:pt x="0" y="581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4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976910" y="114300"/>
            <a:ext cx="621550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CFC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Burp Suite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4745" y="2166250"/>
            <a:ext cx="14078511" cy="7092050"/>
          </a:xfrm>
          <a:custGeom>
            <a:avLst/>
            <a:gdLst/>
            <a:ahLst/>
            <a:cxnLst/>
            <a:rect l="l" t="t" r="r" b="b"/>
            <a:pathLst>
              <a:path w="14078511" h="7092050">
                <a:moveTo>
                  <a:pt x="0" y="0"/>
                </a:moveTo>
                <a:lnTo>
                  <a:pt x="14078510" y="0"/>
                </a:lnTo>
                <a:lnTo>
                  <a:pt x="14078510" y="7092050"/>
                </a:lnTo>
                <a:lnTo>
                  <a:pt x="0" y="70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350445" y="114300"/>
            <a:ext cx="758710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CFC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Burp Suite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405657"/>
            <a:ext cx="11301259" cy="2599290"/>
          </a:xfrm>
          <a:custGeom>
            <a:avLst/>
            <a:gdLst/>
            <a:ahLst/>
            <a:cxnLst/>
            <a:rect l="l" t="t" r="r" b="b"/>
            <a:pathLst>
              <a:path w="11301259" h="2599290">
                <a:moveTo>
                  <a:pt x="0" y="0"/>
                </a:moveTo>
                <a:lnTo>
                  <a:pt x="11301258" y="0"/>
                </a:lnTo>
                <a:lnTo>
                  <a:pt x="11301258" y="2599289"/>
                </a:lnTo>
                <a:lnTo>
                  <a:pt x="0" y="259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280404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3371" y="5216105"/>
            <a:ext cx="1130125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sfrutta l’operatore UNION per ricavare informazioni da altre tabella, bisogna innanzitutto capire quante colonne restituisce la query originale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lo si può fare aggiungendo tanti NULL finchè il server risponde correttamente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 abbiamo 2 colonne, i prodotti e le loro descrizioni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7488" y="4854670"/>
            <a:ext cx="1277302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-sC : usa gli script di default per estrarre informazioni dai servizi trovati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-Sv: Tenta di determinare la versione specifica del software in esecuzione su ogni porta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-p: scansiona tutte le porte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-v: verbose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-oN: output su file</a:t>
            </a:r>
          </a:p>
        </p:txBody>
      </p:sp>
      <p:sp>
        <p:nvSpPr>
          <p:cNvPr id="3" name="Freeform 3"/>
          <p:cNvSpPr/>
          <p:nvPr/>
        </p:nvSpPr>
        <p:spPr>
          <a:xfrm>
            <a:off x="3665945" y="2391016"/>
            <a:ext cx="10956111" cy="1746869"/>
          </a:xfrm>
          <a:custGeom>
            <a:avLst/>
            <a:gdLst/>
            <a:ahLst/>
            <a:cxnLst/>
            <a:rect l="l" t="t" r="r" b="b"/>
            <a:pathLst>
              <a:path w="10956111" h="1746869">
                <a:moveTo>
                  <a:pt x="0" y="0"/>
                </a:moveTo>
                <a:lnTo>
                  <a:pt x="10956110" y="0"/>
                </a:lnTo>
                <a:lnTo>
                  <a:pt x="10956110" y="1746869"/>
                </a:lnTo>
                <a:lnTo>
                  <a:pt x="0" y="1746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" t="-12341" r="-49175" b="-1444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438400" y="266700"/>
            <a:ext cx="1455717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Scanning-Enumeration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2606" y="3161314"/>
            <a:ext cx="13722789" cy="6275061"/>
          </a:xfrm>
          <a:custGeom>
            <a:avLst/>
            <a:gdLst/>
            <a:ahLst/>
            <a:cxnLst/>
            <a:rect l="l" t="t" r="r" b="b"/>
            <a:pathLst>
              <a:path w="13722789" h="6275061">
                <a:moveTo>
                  <a:pt x="0" y="0"/>
                </a:moveTo>
                <a:lnTo>
                  <a:pt x="13722788" y="0"/>
                </a:lnTo>
                <a:lnTo>
                  <a:pt x="13722788" y="6275062"/>
                </a:lnTo>
                <a:lnTo>
                  <a:pt x="0" y="627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56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159703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2606" y="2120248"/>
            <a:ext cx="137227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Recupero informazioni sulle tabelle presenti nel DB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5985358"/>
            <a:ext cx="10772423" cy="1154551"/>
          </a:xfrm>
          <a:custGeom>
            <a:avLst/>
            <a:gdLst/>
            <a:ahLst/>
            <a:cxnLst/>
            <a:rect l="l" t="t" r="r" b="b"/>
            <a:pathLst>
              <a:path w="10772423" h="1154551">
                <a:moveTo>
                  <a:pt x="0" y="0"/>
                </a:moveTo>
                <a:lnTo>
                  <a:pt x="10772422" y="0"/>
                </a:lnTo>
                <a:lnTo>
                  <a:pt x="10772422" y="1154552"/>
                </a:lnTo>
                <a:lnTo>
                  <a:pt x="0" y="115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83" r="-11503" b="-7994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504470" y="7943286"/>
            <a:ext cx="10772423" cy="1158920"/>
          </a:xfrm>
          <a:custGeom>
            <a:avLst/>
            <a:gdLst/>
            <a:ahLst/>
            <a:cxnLst/>
            <a:rect l="l" t="t" r="r" b="b"/>
            <a:pathLst>
              <a:path w="10772423" h="1158920">
                <a:moveTo>
                  <a:pt x="0" y="0"/>
                </a:moveTo>
                <a:lnTo>
                  <a:pt x="10772422" y="0"/>
                </a:lnTo>
                <a:lnTo>
                  <a:pt x="10772422" y="1158920"/>
                </a:lnTo>
                <a:lnTo>
                  <a:pt x="0" y="115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17" t="-28499" b="-4944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6304" y="3516424"/>
            <a:ext cx="13195391" cy="2078274"/>
          </a:xfrm>
          <a:custGeom>
            <a:avLst/>
            <a:gdLst/>
            <a:ahLst/>
            <a:cxnLst/>
            <a:rect l="l" t="t" r="r" b="b"/>
            <a:pathLst>
              <a:path w="13195391" h="2078274">
                <a:moveTo>
                  <a:pt x="0" y="0"/>
                </a:moveTo>
                <a:lnTo>
                  <a:pt x="13195392" y="0"/>
                </a:lnTo>
                <a:lnTo>
                  <a:pt x="13195392" y="2078274"/>
                </a:lnTo>
                <a:lnTo>
                  <a:pt x="0" y="207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493371" y="159703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3371" y="2156184"/>
            <a:ext cx="1077242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Recupero informazioni sulle colonne presenti nel DB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4777" y="2680017"/>
            <a:ext cx="13198446" cy="7259145"/>
          </a:xfrm>
          <a:custGeom>
            <a:avLst/>
            <a:gdLst/>
            <a:ahLst/>
            <a:cxnLst/>
            <a:rect l="l" t="t" r="r" b="b"/>
            <a:pathLst>
              <a:path w="13198446" h="7259145">
                <a:moveTo>
                  <a:pt x="0" y="0"/>
                </a:moveTo>
                <a:lnTo>
                  <a:pt x="13198446" y="0"/>
                </a:lnTo>
                <a:lnTo>
                  <a:pt x="13198446" y="7259146"/>
                </a:lnTo>
                <a:lnTo>
                  <a:pt x="0" y="725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703209" y="-10547"/>
            <a:ext cx="6945991" cy="140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82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5606" y="1399144"/>
            <a:ext cx="99167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Recupero delle </a:t>
            </a:r>
            <a:r>
              <a:rPr lang="en-US" sz="51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credenziali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B428B-C140-01C6-9BF5-0B0B59A8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B3811FC-BF88-7866-542C-5B235D16D708}"/>
              </a:ext>
            </a:extLst>
          </p:cNvPr>
          <p:cNvSpPr txBox="1"/>
          <p:nvPr/>
        </p:nvSpPr>
        <p:spPr>
          <a:xfrm>
            <a:off x="5671004" y="4438654"/>
            <a:ext cx="6945991" cy="140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82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83667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4097" y="1519880"/>
            <a:ext cx="12319417" cy="8473862"/>
          </a:xfrm>
          <a:custGeom>
            <a:avLst/>
            <a:gdLst/>
            <a:ahLst/>
            <a:cxnLst/>
            <a:rect l="l" t="t" r="r" b="b"/>
            <a:pathLst>
              <a:path w="12319417" h="8473862">
                <a:moveTo>
                  <a:pt x="0" y="0"/>
                </a:moveTo>
                <a:lnTo>
                  <a:pt x="12319417" y="0"/>
                </a:lnTo>
                <a:lnTo>
                  <a:pt x="12319417" y="8473862"/>
                </a:lnTo>
                <a:lnTo>
                  <a:pt x="0" y="847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6" r="-123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0" y="2378236"/>
            <a:ext cx="5866782" cy="640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Risultati: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 → SSH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 → Web server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SO: Ubuntu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“http-title: Did not follow redirect to...”</a:t>
            </a:r>
          </a:p>
          <a:p>
            <a:pPr marL="1742177" lvl="2" indent="-580726" algn="l">
              <a:lnSpc>
                <a:spcPts val="5648"/>
              </a:lnSpc>
              <a:buFont typeface="Arial"/>
              <a:buChar char="⚬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etc/hosts: 10.10.11.59 strutted.htb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90510" y="0"/>
            <a:ext cx="13306980" cy="1422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36"/>
              </a:lnSpc>
            </a:pPr>
            <a:r>
              <a:rPr lang="en-US" sz="8311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Scanning-Enumeration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078" y="1691812"/>
            <a:ext cx="16755845" cy="7938081"/>
          </a:xfrm>
          <a:custGeom>
            <a:avLst/>
            <a:gdLst/>
            <a:ahLst/>
            <a:cxnLst/>
            <a:rect l="l" t="t" r="r" b="b"/>
            <a:pathLst>
              <a:path w="16755845" h="7938081">
                <a:moveTo>
                  <a:pt x="0" y="0"/>
                </a:moveTo>
                <a:lnTo>
                  <a:pt x="16755844" y="0"/>
                </a:lnTo>
                <a:lnTo>
                  <a:pt x="16755844" y="7938081"/>
                </a:lnTo>
                <a:lnTo>
                  <a:pt x="0" y="793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514600" y="0"/>
            <a:ext cx="128810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 image website</a:t>
            </a:r>
          </a:p>
        </p:txBody>
      </p:sp>
      <p:sp>
        <p:nvSpPr>
          <p:cNvPr id="4" name="AutoShape 4"/>
          <p:cNvSpPr/>
          <p:nvPr/>
        </p:nvSpPr>
        <p:spPr>
          <a:xfrm>
            <a:off x="3151903" y="6983916"/>
            <a:ext cx="547795" cy="6906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99185"/>
            <a:ext cx="7154229" cy="3652454"/>
          </a:xfrm>
          <a:custGeom>
            <a:avLst/>
            <a:gdLst/>
            <a:ahLst/>
            <a:cxnLst/>
            <a:rect l="l" t="t" r="r" b="b"/>
            <a:pathLst>
              <a:path w="7154229" h="3652454">
                <a:moveTo>
                  <a:pt x="0" y="0"/>
                </a:moveTo>
                <a:lnTo>
                  <a:pt x="7154229" y="0"/>
                </a:lnTo>
                <a:lnTo>
                  <a:pt x="7154229" y="3652454"/>
                </a:lnTo>
                <a:lnTo>
                  <a:pt x="0" y="36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8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025851" y="1799185"/>
            <a:ext cx="6792428" cy="3750951"/>
          </a:xfrm>
          <a:custGeom>
            <a:avLst/>
            <a:gdLst/>
            <a:ahLst/>
            <a:cxnLst/>
            <a:rect l="l" t="t" r="r" b="b"/>
            <a:pathLst>
              <a:path w="6792428" h="3750951">
                <a:moveTo>
                  <a:pt x="0" y="0"/>
                </a:moveTo>
                <a:lnTo>
                  <a:pt x="6792428" y="0"/>
                </a:lnTo>
                <a:lnTo>
                  <a:pt x="6792428" y="3750951"/>
                </a:lnTo>
                <a:lnTo>
                  <a:pt x="0" y="3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9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0" y="6392304"/>
            <a:ext cx="17137510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Apache Tomcat: application server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interpreta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codice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java lato server e lo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espone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HTTP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Tomcat-users.xml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Dockerfile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pom.xml: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35852" y="-171450"/>
            <a:ext cx="100162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7742" y="1663542"/>
            <a:ext cx="12335343" cy="7594758"/>
          </a:xfrm>
          <a:custGeom>
            <a:avLst/>
            <a:gdLst/>
            <a:ahLst/>
            <a:cxnLst/>
            <a:rect l="l" t="t" r="r" b="b"/>
            <a:pathLst>
              <a:path w="12335343" h="7594758">
                <a:moveTo>
                  <a:pt x="0" y="0"/>
                </a:moveTo>
                <a:lnTo>
                  <a:pt x="12335343" y="0"/>
                </a:lnTo>
                <a:lnTo>
                  <a:pt x="12335343" y="7594758"/>
                </a:lnTo>
                <a:lnTo>
                  <a:pt x="0" y="759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26" b="-52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920799" y="0"/>
            <a:ext cx="4604614" cy="1460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72"/>
              </a:lnSpc>
            </a:pPr>
            <a:r>
              <a:rPr lang="en-US" sz="86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23827" y="3771900"/>
            <a:ext cx="5503178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 Web Application in format WAR,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distribuita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application server Tomcat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977" y="1476439"/>
            <a:ext cx="15610046" cy="3980562"/>
          </a:xfrm>
          <a:custGeom>
            <a:avLst/>
            <a:gdLst/>
            <a:ahLst/>
            <a:cxnLst/>
            <a:rect l="l" t="t" r="r" b="b"/>
            <a:pathLst>
              <a:path w="15610046" h="3980562">
                <a:moveTo>
                  <a:pt x="0" y="0"/>
                </a:moveTo>
                <a:lnTo>
                  <a:pt x="15610046" y="0"/>
                </a:lnTo>
                <a:lnTo>
                  <a:pt x="15610046" y="3980562"/>
                </a:lnTo>
                <a:lnTo>
                  <a:pt x="0" y="398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770012" y="5409376"/>
            <a:ext cx="12747976" cy="346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 è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rivelato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inutile per la room</a:t>
            </a: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manager-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Dà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accesso alla console web del Tomcat Manager.</a:t>
            </a: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admin-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Dà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accesso alla console Host Manager</a:t>
            </a: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Utente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admin: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"admin" con password "skqKY6360z!Y" ha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entrambi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possiede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più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elevati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interfaccia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web.</a:t>
            </a:r>
          </a:p>
          <a:p>
            <a:pPr algn="ctr">
              <a:lnSpc>
                <a:spcPts val="3887"/>
              </a:lnSpc>
            </a:pPr>
            <a:endParaRPr lang="en-US" sz="277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32988" y="28837"/>
            <a:ext cx="13422025" cy="134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791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Tomcat-users.xml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58352"/>
            <a:ext cx="15549189" cy="2343047"/>
          </a:xfrm>
          <a:custGeom>
            <a:avLst/>
            <a:gdLst/>
            <a:ahLst/>
            <a:cxnLst/>
            <a:rect l="l" t="t" r="r" b="b"/>
            <a:pathLst>
              <a:path w="15549189" h="2448997">
                <a:moveTo>
                  <a:pt x="0" y="0"/>
                </a:moveTo>
                <a:lnTo>
                  <a:pt x="15549189" y="0"/>
                </a:lnTo>
                <a:lnTo>
                  <a:pt x="15549189" y="2448997"/>
                </a:lnTo>
                <a:lnTo>
                  <a:pt x="0" y="2448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791200" y="-171450"/>
            <a:ext cx="624839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Pom.xml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33478"/>
            <a:ext cx="1024309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Riporta le versioni di varie dipendenze e plugin,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MVC: Apache Struts2 v6.0.3.1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CVE-2024-53677: File Upload Vulnerability</a:t>
            </a:r>
          </a:p>
        </p:txBody>
      </p:sp>
      <p:sp>
        <p:nvSpPr>
          <p:cNvPr id="5" name="Freeform 5"/>
          <p:cNvSpPr/>
          <p:nvPr/>
        </p:nvSpPr>
        <p:spPr>
          <a:xfrm>
            <a:off x="4115953" y="6951143"/>
            <a:ext cx="9374682" cy="2845395"/>
          </a:xfrm>
          <a:custGeom>
            <a:avLst/>
            <a:gdLst/>
            <a:ahLst/>
            <a:cxnLst/>
            <a:rect l="l" t="t" r="r" b="b"/>
            <a:pathLst>
              <a:path w="9374682" h="2845395">
                <a:moveTo>
                  <a:pt x="0" y="0"/>
                </a:moveTo>
                <a:lnTo>
                  <a:pt x="9374683" y="0"/>
                </a:lnTo>
                <a:lnTo>
                  <a:pt x="9374683" y="2845395"/>
                </a:lnTo>
                <a:lnTo>
                  <a:pt x="0" y="2845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820</Words>
  <Application>Microsoft Office PowerPoint</Application>
  <PresentationFormat>Personalizzato</PresentationFormat>
  <Paragraphs>102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Open Sans</vt:lpstr>
      <vt:lpstr>Calibri</vt:lpstr>
      <vt:lpstr>Helvetica World</vt:lpstr>
      <vt:lpstr>Arial</vt:lpstr>
      <vt:lpstr>Georgia Pro Condensed</vt:lpstr>
      <vt:lpstr>Open Sans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cp:lastModifiedBy>ANTONIO MARIA IMPROTA</cp:lastModifiedBy>
  <cp:revision>1</cp:revision>
  <dcterms:created xsi:type="dcterms:W3CDTF">2006-08-16T00:00:00Z</dcterms:created>
  <dcterms:modified xsi:type="dcterms:W3CDTF">2026-01-14T22:29:54Z</dcterms:modified>
  <dc:identifier>DAG9rZQmiF4</dc:identifier>
</cp:coreProperties>
</file>